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268" r:id="rId6"/>
    <p:sldId id="269" r:id="rId7"/>
    <p:sldId id="272" r:id="rId8"/>
    <p:sldId id="274" r:id="rId9"/>
    <p:sldId id="271" r:id="rId10"/>
    <p:sldId id="273" r:id="rId11"/>
    <p:sldId id="277" r:id="rId12"/>
    <p:sldId id="285" r:id="rId13"/>
    <p:sldId id="278" r:id="rId14"/>
    <p:sldId id="281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3539E"/>
    <a:srgbClr val="FFCB06"/>
    <a:srgbClr val="D0932C"/>
    <a:srgbClr val="2B8184"/>
    <a:srgbClr val="63F2FE"/>
    <a:srgbClr val="00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12355-7107-48B7-9AE0-56BF1786E5A2}" v="24" dt="2022-01-21T15:13:3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fe, David H." userId="5d9f10eb-aed4-4d8b-b00d-6de064768d4e" providerId="ADAL" clId="{04E12355-7107-48B7-9AE0-56BF1786E5A2}"/>
    <pc:docChg chg="custSel addSld delSld modSld sldOrd modMainMaster">
      <pc:chgData name="Hopfe, David H." userId="5d9f10eb-aed4-4d8b-b00d-6de064768d4e" providerId="ADAL" clId="{04E12355-7107-48B7-9AE0-56BF1786E5A2}" dt="2022-01-21T15:18:17.259" v="715" actId="2696"/>
      <pc:docMkLst>
        <pc:docMk/>
      </pc:docMkLst>
      <pc:sldChg chg="del modTransition">
        <pc:chgData name="Hopfe, David H." userId="5d9f10eb-aed4-4d8b-b00d-6de064768d4e" providerId="ADAL" clId="{04E12355-7107-48B7-9AE0-56BF1786E5A2}" dt="2022-01-21T15:11:06.195" v="690" actId="47"/>
        <pc:sldMkLst>
          <pc:docMk/>
          <pc:sldMk cId="3535416197" sldId="256"/>
        </pc:sldMkLst>
      </pc:sldChg>
      <pc:sldChg chg="delSp del mod modTransition">
        <pc:chgData name="Hopfe, David H." userId="5d9f10eb-aed4-4d8b-b00d-6de064768d4e" providerId="ADAL" clId="{04E12355-7107-48B7-9AE0-56BF1786E5A2}" dt="2022-01-21T15:12:02.860" v="693" actId="47"/>
        <pc:sldMkLst>
          <pc:docMk/>
          <pc:sldMk cId="1422160048" sldId="257"/>
        </pc:sldMkLst>
        <pc:picChg chg="del">
          <ac:chgData name="Hopfe, David H." userId="5d9f10eb-aed4-4d8b-b00d-6de064768d4e" providerId="ADAL" clId="{04E12355-7107-48B7-9AE0-56BF1786E5A2}" dt="2022-01-21T14:52:48.609" v="10" actId="478"/>
          <ac:picMkLst>
            <pc:docMk/>
            <pc:sldMk cId="1422160048" sldId="257"/>
            <ac:picMk id="7" creationId="{9B5C2648-9BEB-4AB7-8076-513D524B9D60}"/>
          </ac:picMkLst>
        </pc:picChg>
      </pc:sldChg>
      <pc:sldChg chg="delSp mod modTransition">
        <pc:chgData name="Hopfe, David H." userId="5d9f10eb-aed4-4d8b-b00d-6de064768d4e" providerId="ADAL" clId="{04E12355-7107-48B7-9AE0-56BF1786E5A2}" dt="2022-01-21T15:06:50.811" v="639"/>
        <pc:sldMkLst>
          <pc:docMk/>
          <pc:sldMk cId="606892930" sldId="258"/>
        </pc:sldMkLst>
        <pc:picChg chg="del">
          <ac:chgData name="Hopfe, David H." userId="5d9f10eb-aed4-4d8b-b00d-6de064768d4e" providerId="ADAL" clId="{04E12355-7107-48B7-9AE0-56BF1786E5A2}" dt="2022-01-21T14:53:07.905" v="12" actId="478"/>
          <ac:picMkLst>
            <pc:docMk/>
            <pc:sldMk cId="606892930" sldId="258"/>
            <ac:picMk id="7" creationId="{F0FB3F58-3BA1-4BA1-9F62-8F6DE8F11A92}"/>
          </ac:picMkLst>
        </pc:picChg>
      </pc:sldChg>
      <pc:sldChg chg="delSp del mod modTransition">
        <pc:chgData name="Hopfe, David H." userId="5d9f10eb-aed4-4d8b-b00d-6de064768d4e" providerId="ADAL" clId="{04E12355-7107-48B7-9AE0-56BF1786E5A2}" dt="2022-01-21T15:16:02.784" v="710" actId="47"/>
        <pc:sldMkLst>
          <pc:docMk/>
          <pc:sldMk cId="3546738589" sldId="259"/>
        </pc:sldMkLst>
        <pc:picChg chg="del">
          <ac:chgData name="Hopfe, David H." userId="5d9f10eb-aed4-4d8b-b00d-6de064768d4e" providerId="ADAL" clId="{04E12355-7107-48B7-9AE0-56BF1786E5A2}" dt="2022-01-21T14:53:04.481" v="11" actId="478"/>
          <ac:picMkLst>
            <pc:docMk/>
            <pc:sldMk cId="3546738589" sldId="259"/>
            <ac:picMk id="7" creationId="{2B2D9845-25EE-4C0C-AEB5-8107D20F868F}"/>
          </ac:picMkLst>
        </pc:picChg>
      </pc:sldChg>
      <pc:sldChg chg="delSp del mod modTransition">
        <pc:chgData name="Hopfe, David H." userId="5d9f10eb-aed4-4d8b-b00d-6de064768d4e" providerId="ADAL" clId="{04E12355-7107-48B7-9AE0-56BF1786E5A2}" dt="2022-01-21T15:16:05.123" v="711" actId="47"/>
        <pc:sldMkLst>
          <pc:docMk/>
          <pc:sldMk cId="4029198085" sldId="260"/>
        </pc:sldMkLst>
        <pc:picChg chg="del">
          <ac:chgData name="Hopfe, David H." userId="5d9f10eb-aed4-4d8b-b00d-6de064768d4e" providerId="ADAL" clId="{04E12355-7107-48B7-9AE0-56BF1786E5A2}" dt="2022-01-21T14:51:15.138" v="0" actId="21"/>
          <ac:picMkLst>
            <pc:docMk/>
            <pc:sldMk cId="4029198085" sldId="260"/>
            <ac:picMk id="7" creationId="{C1A452DE-60F1-4B2E-A1D5-6E83F7A7DD94}"/>
          </ac:picMkLst>
        </pc:picChg>
      </pc:sldChg>
      <pc:sldChg chg="del modTransition">
        <pc:chgData name="Hopfe, David H." userId="5d9f10eb-aed4-4d8b-b00d-6de064768d4e" providerId="ADAL" clId="{04E12355-7107-48B7-9AE0-56BF1786E5A2}" dt="2022-01-21T15:15:39.565" v="707" actId="2696"/>
        <pc:sldMkLst>
          <pc:docMk/>
          <pc:sldMk cId="2571982573" sldId="261"/>
        </pc:sldMkLst>
      </pc:sldChg>
      <pc:sldChg chg="del modTransition">
        <pc:chgData name="Hopfe, David H." userId="5d9f10eb-aed4-4d8b-b00d-6de064768d4e" providerId="ADAL" clId="{04E12355-7107-48B7-9AE0-56BF1786E5A2}" dt="2022-01-21T15:15:42.663" v="708" actId="2696"/>
        <pc:sldMkLst>
          <pc:docMk/>
          <pc:sldMk cId="1330130929" sldId="262"/>
        </pc:sldMkLst>
      </pc:sldChg>
      <pc:sldChg chg="ord modTransition">
        <pc:chgData name="Hopfe, David H." userId="5d9f10eb-aed4-4d8b-b00d-6de064768d4e" providerId="ADAL" clId="{04E12355-7107-48B7-9AE0-56BF1786E5A2}" dt="2022-01-21T15:11:18.768" v="692"/>
        <pc:sldMkLst>
          <pc:docMk/>
          <pc:sldMk cId="2202655660" sldId="263"/>
        </pc:sldMkLst>
      </pc:sldChg>
      <pc:sldChg chg="del">
        <pc:chgData name="Hopfe, David H." userId="5d9f10eb-aed4-4d8b-b00d-6de064768d4e" providerId="ADAL" clId="{04E12355-7107-48B7-9AE0-56BF1786E5A2}" dt="2022-01-21T15:04:25.743" v="637" actId="47"/>
        <pc:sldMkLst>
          <pc:docMk/>
          <pc:sldMk cId="2682262338" sldId="264"/>
        </pc:sldMkLst>
      </pc:sldChg>
      <pc:sldChg chg="new del">
        <pc:chgData name="Hopfe, David H." userId="5d9f10eb-aed4-4d8b-b00d-6de064768d4e" providerId="ADAL" clId="{04E12355-7107-48B7-9AE0-56BF1786E5A2}" dt="2022-01-21T15:08:56.023" v="652" actId="47"/>
        <pc:sldMkLst>
          <pc:docMk/>
          <pc:sldMk cId="3594804215" sldId="264"/>
        </pc:sldMkLst>
      </pc:sldChg>
      <pc:sldChg chg="modSp new mod">
        <pc:chgData name="Hopfe, David H." userId="5d9f10eb-aed4-4d8b-b00d-6de064768d4e" providerId="ADAL" clId="{04E12355-7107-48B7-9AE0-56BF1786E5A2}" dt="2022-01-21T15:09:25.108" v="689" actId="20577"/>
        <pc:sldMkLst>
          <pc:docMk/>
          <pc:sldMk cId="1026716083" sldId="265"/>
        </pc:sldMkLst>
        <pc:spChg chg="mod">
          <ac:chgData name="Hopfe, David H." userId="5d9f10eb-aed4-4d8b-b00d-6de064768d4e" providerId="ADAL" clId="{04E12355-7107-48B7-9AE0-56BF1786E5A2}" dt="2022-01-21T15:09:25.108" v="689" actId="20577"/>
          <ac:spMkLst>
            <pc:docMk/>
            <pc:sldMk cId="1026716083" sldId="265"/>
            <ac:spMk id="3" creationId="{7DF0CAF1-1E94-41A2-A141-34165A65142C}"/>
          </ac:spMkLst>
        </pc:spChg>
      </pc:sldChg>
      <pc:sldChg chg="del">
        <pc:chgData name="Hopfe, David H." userId="5d9f10eb-aed4-4d8b-b00d-6de064768d4e" providerId="ADAL" clId="{04E12355-7107-48B7-9AE0-56BF1786E5A2}" dt="2022-01-21T15:04:25.743" v="637" actId="47"/>
        <pc:sldMkLst>
          <pc:docMk/>
          <pc:sldMk cId="2242201077" sldId="265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945155817" sldId="266"/>
        </pc:sldMkLst>
      </pc:sldChg>
      <pc:sldChg chg="modSp new mod">
        <pc:chgData name="Hopfe, David H." userId="5d9f10eb-aed4-4d8b-b00d-6de064768d4e" providerId="ADAL" clId="{04E12355-7107-48B7-9AE0-56BF1786E5A2}" dt="2022-01-21T15:15:07.597" v="706" actId="20577"/>
        <pc:sldMkLst>
          <pc:docMk/>
          <pc:sldMk cId="3273594802" sldId="266"/>
        </pc:sldMkLst>
        <pc:spChg chg="mod">
          <ac:chgData name="Hopfe, David H." userId="5d9f10eb-aed4-4d8b-b00d-6de064768d4e" providerId="ADAL" clId="{04E12355-7107-48B7-9AE0-56BF1786E5A2}" dt="2022-01-21T15:12:47.233" v="695"/>
          <ac:spMkLst>
            <pc:docMk/>
            <pc:sldMk cId="3273594802" sldId="266"/>
            <ac:spMk id="2" creationId="{EE41D3D7-5C65-46B4-B452-89A1E08664DA}"/>
          </ac:spMkLst>
        </pc:spChg>
        <pc:spChg chg="mod">
          <ac:chgData name="Hopfe, David H." userId="5d9f10eb-aed4-4d8b-b00d-6de064768d4e" providerId="ADAL" clId="{04E12355-7107-48B7-9AE0-56BF1786E5A2}" dt="2022-01-21T15:15:07.597" v="706" actId="20577"/>
          <ac:spMkLst>
            <pc:docMk/>
            <pc:sldMk cId="3273594802" sldId="266"/>
            <ac:spMk id="3" creationId="{80B44B20-5597-44AC-9C55-D996F3150AD3}"/>
          </ac:spMkLst>
        </pc:spChg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983034279" sldId="267"/>
        </pc:sldMkLst>
        <pc:spChg chg="mod">
          <ac:chgData name="Hopfe, David H." userId="5d9f10eb-aed4-4d8b-b00d-6de064768d4e" providerId="ADAL" clId="{04E12355-7107-48B7-9AE0-56BF1786E5A2}" dt="2022-01-21T14:56:26.897" v="381" actId="20577"/>
          <ac:spMkLst>
            <pc:docMk/>
            <pc:sldMk cId="983034279" sldId="267"/>
            <ac:spMk id="2" creationId="{C7711E13-E0F3-4E9F-A393-98959E5E3890}"/>
          </ac:spMkLst>
        </pc:spChg>
        <pc:spChg chg="mod">
          <ac:chgData name="Hopfe, David H." userId="5d9f10eb-aed4-4d8b-b00d-6de064768d4e" providerId="ADAL" clId="{04E12355-7107-48B7-9AE0-56BF1786E5A2}" dt="2022-01-21T14:56:24.225" v="361" actId="20577"/>
          <ac:spMkLst>
            <pc:docMk/>
            <pc:sldMk cId="983034279" sldId="267"/>
            <ac:spMk id="3" creationId="{D25FACE0-0DE9-4EF7-A5F3-3CA5695781EB}"/>
          </ac:spMkLst>
        </pc:spChg>
      </pc:sldChg>
      <pc:sldChg chg="modSp new mod">
        <pc:chgData name="Hopfe, David H." userId="5d9f10eb-aed4-4d8b-b00d-6de064768d4e" providerId="ADAL" clId="{04E12355-7107-48B7-9AE0-56BF1786E5A2}" dt="2022-01-21T15:15:02.293" v="704" actId="20577"/>
        <pc:sldMkLst>
          <pc:docMk/>
          <pc:sldMk cId="3109665041" sldId="267"/>
        </pc:sldMkLst>
        <pc:spChg chg="mod">
          <ac:chgData name="Hopfe, David H." userId="5d9f10eb-aed4-4d8b-b00d-6de064768d4e" providerId="ADAL" clId="{04E12355-7107-48B7-9AE0-56BF1786E5A2}" dt="2022-01-21T15:14:53.040" v="699"/>
          <ac:spMkLst>
            <pc:docMk/>
            <pc:sldMk cId="3109665041" sldId="267"/>
            <ac:spMk id="2" creationId="{9E6BE6BF-71B2-49A9-BC0E-F4A31905B7F7}"/>
          </ac:spMkLst>
        </pc:spChg>
        <pc:spChg chg="mod">
          <ac:chgData name="Hopfe, David H." userId="5d9f10eb-aed4-4d8b-b00d-6de064768d4e" providerId="ADAL" clId="{04E12355-7107-48B7-9AE0-56BF1786E5A2}" dt="2022-01-21T15:15:02.293" v="704" actId="20577"/>
          <ac:spMkLst>
            <pc:docMk/>
            <pc:sldMk cId="3109665041" sldId="267"/>
            <ac:spMk id="3" creationId="{769460D9-55D2-47E8-BA8E-F5EFF9459931}"/>
          </ac:spMkLst>
        </pc:spChg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3299927687" sldId="268"/>
        </pc:sldMkLst>
        <pc:spChg chg="mod">
          <ac:chgData name="Hopfe, David H." userId="5d9f10eb-aed4-4d8b-b00d-6de064768d4e" providerId="ADAL" clId="{04E12355-7107-48B7-9AE0-56BF1786E5A2}" dt="2022-01-21T15:01:40.736" v="452" actId="20577"/>
          <ac:spMkLst>
            <pc:docMk/>
            <pc:sldMk cId="3299927687" sldId="268"/>
            <ac:spMk id="2" creationId="{285FEC78-2176-47F6-8259-E49A64A91EC8}"/>
          </ac:spMkLst>
        </pc:spChg>
        <pc:spChg chg="mod">
          <ac:chgData name="Hopfe, David H." userId="5d9f10eb-aed4-4d8b-b00d-6de064768d4e" providerId="ADAL" clId="{04E12355-7107-48B7-9AE0-56BF1786E5A2}" dt="2022-01-21T15:01:43.639" v="472" actId="20577"/>
          <ac:spMkLst>
            <pc:docMk/>
            <pc:sldMk cId="3299927687" sldId="268"/>
            <ac:spMk id="3" creationId="{235ADF6B-6002-466E-AF9B-CB0CE13F8C65}"/>
          </ac:spMkLst>
        </pc:spChg>
      </pc:sldChg>
      <pc:sldChg chg="new">
        <pc:chgData name="Hopfe, David H." userId="5d9f10eb-aed4-4d8b-b00d-6de064768d4e" providerId="ADAL" clId="{04E12355-7107-48B7-9AE0-56BF1786E5A2}" dt="2022-01-21T15:15:51.606" v="709" actId="680"/>
        <pc:sldMkLst>
          <pc:docMk/>
          <pc:sldMk cId="4007811172" sldId="268"/>
        </pc:sldMkLst>
      </pc:sldChg>
      <pc:sldChg chg="new del">
        <pc:chgData name="Hopfe, David H." userId="5d9f10eb-aed4-4d8b-b00d-6de064768d4e" providerId="ADAL" clId="{04E12355-7107-48B7-9AE0-56BF1786E5A2}" dt="2022-01-21T15:18:03.181" v="713" actId="2696"/>
        <pc:sldMkLst>
          <pc:docMk/>
          <pc:sldMk cId="795260991" sldId="269"/>
        </pc:sldMkLst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2982306092" sldId="269"/>
        </pc:sldMkLst>
        <pc:spChg chg="mod">
          <ac:chgData name="Hopfe, David H." userId="5d9f10eb-aed4-4d8b-b00d-6de064768d4e" providerId="ADAL" clId="{04E12355-7107-48B7-9AE0-56BF1786E5A2}" dt="2022-01-21T15:01:48.431" v="483" actId="20577"/>
          <ac:spMkLst>
            <pc:docMk/>
            <pc:sldMk cId="2982306092" sldId="269"/>
            <ac:spMk id="2" creationId="{C23F5A24-6240-40BA-9F04-5DD1D578A24A}"/>
          </ac:spMkLst>
        </pc:spChg>
        <pc:spChg chg="mod">
          <ac:chgData name="Hopfe, David H." userId="5d9f10eb-aed4-4d8b-b00d-6de064768d4e" providerId="ADAL" clId="{04E12355-7107-48B7-9AE0-56BF1786E5A2}" dt="2022-01-21T15:01:51.671" v="507" actId="20577"/>
          <ac:spMkLst>
            <pc:docMk/>
            <pc:sldMk cId="2982306092" sldId="269"/>
            <ac:spMk id="3" creationId="{F66CB108-6CDB-48BC-9DC7-DCB455AFCEC9}"/>
          </ac:spMkLst>
        </pc:spChg>
      </pc:sldChg>
      <pc:sldChg chg="add del">
        <pc:chgData name="Hopfe, David H." userId="5d9f10eb-aed4-4d8b-b00d-6de064768d4e" providerId="ADAL" clId="{04E12355-7107-48B7-9AE0-56BF1786E5A2}" dt="2022-01-21T15:18:17.259" v="715" actId="2696"/>
        <pc:sldMkLst>
          <pc:docMk/>
          <pc:sldMk cId="4062338108" sldId="269"/>
        </pc:sldMkLst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3404516" sldId="270"/>
        </pc:sldMkLst>
        <pc:spChg chg="mod">
          <ac:chgData name="Hopfe, David H." userId="5d9f10eb-aed4-4d8b-b00d-6de064768d4e" providerId="ADAL" clId="{04E12355-7107-48B7-9AE0-56BF1786E5A2}" dt="2022-01-21T15:02:26.161" v="537" actId="207"/>
          <ac:spMkLst>
            <pc:docMk/>
            <pc:sldMk cId="3404516" sldId="270"/>
            <ac:spMk id="2" creationId="{196BDED2-5000-419A-89EC-BF3F25160701}"/>
          </ac:spMkLst>
        </pc:spChg>
        <pc:spChg chg="mod">
          <ac:chgData name="Hopfe, David H." userId="5d9f10eb-aed4-4d8b-b00d-6de064768d4e" providerId="ADAL" clId="{04E12355-7107-48B7-9AE0-56BF1786E5A2}" dt="2022-01-21T15:02:05.112" v="530" actId="20577"/>
          <ac:spMkLst>
            <pc:docMk/>
            <pc:sldMk cId="3404516" sldId="270"/>
            <ac:spMk id="3" creationId="{100143F9-292E-4661-B566-63371EAC3CD4}"/>
          </ac:spMkLst>
        </pc:spChg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662377022" sldId="271"/>
        </pc:sldMkLst>
        <pc:spChg chg="mod">
          <ac:chgData name="Hopfe, David H." userId="5d9f10eb-aed4-4d8b-b00d-6de064768d4e" providerId="ADAL" clId="{04E12355-7107-48B7-9AE0-56BF1786E5A2}" dt="2022-01-21T15:03:03.503" v="546" actId="20577"/>
          <ac:spMkLst>
            <pc:docMk/>
            <pc:sldMk cId="662377022" sldId="271"/>
            <ac:spMk id="2" creationId="{38A5530E-97C4-4E6B-A9D5-2A85528B7E20}"/>
          </ac:spMkLst>
        </pc:spChg>
        <pc:spChg chg="mod">
          <ac:chgData name="Hopfe, David H." userId="5d9f10eb-aed4-4d8b-b00d-6de064768d4e" providerId="ADAL" clId="{04E12355-7107-48B7-9AE0-56BF1786E5A2}" dt="2022-01-21T15:03:04.447" v="552" actId="20577"/>
          <ac:spMkLst>
            <pc:docMk/>
            <pc:sldMk cId="662377022" sldId="271"/>
            <ac:spMk id="3" creationId="{E3F0BAC1-E337-4AD1-884D-9EABB4429433}"/>
          </ac:spMkLst>
        </pc:spChg>
        <pc:spChg chg="mod">
          <ac:chgData name="Hopfe, David H." userId="5d9f10eb-aed4-4d8b-b00d-6de064768d4e" providerId="ADAL" clId="{04E12355-7107-48B7-9AE0-56BF1786E5A2}" dt="2022-01-21T15:03:05.358" v="558" actId="20577"/>
          <ac:spMkLst>
            <pc:docMk/>
            <pc:sldMk cId="662377022" sldId="271"/>
            <ac:spMk id="4" creationId="{369E68B9-52B7-4C5E-9972-872626F34B14}"/>
          </ac:spMkLst>
        </pc:spChg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1612238488" sldId="272"/>
        </pc:sldMkLst>
        <pc:spChg chg="mod">
          <ac:chgData name="Hopfe, David H." userId="5d9f10eb-aed4-4d8b-b00d-6de064768d4e" providerId="ADAL" clId="{04E12355-7107-48B7-9AE0-56BF1786E5A2}" dt="2022-01-21T15:03:10.078" v="565" actId="20577"/>
          <ac:spMkLst>
            <pc:docMk/>
            <pc:sldMk cId="1612238488" sldId="272"/>
            <ac:spMk id="2" creationId="{8D31C22A-63F9-4661-8C82-E88E2BF421A7}"/>
          </ac:spMkLst>
        </pc:spChg>
        <pc:spChg chg="mod">
          <ac:chgData name="Hopfe, David H." userId="5d9f10eb-aed4-4d8b-b00d-6de064768d4e" providerId="ADAL" clId="{04E12355-7107-48B7-9AE0-56BF1786E5A2}" dt="2022-01-21T15:03:11.975" v="576" actId="20577"/>
          <ac:spMkLst>
            <pc:docMk/>
            <pc:sldMk cId="1612238488" sldId="272"/>
            <ac:spMk id="3" creationId="{45F59816-9A3D-44C5-8815-17EE08364771}"/>
          </ac:spMkLst>
        </pc:spChg>
        <pc:spChg chg="mod">
          <ac:chgData name="Hopfe, David H." userId="5d9f10eb-aed4-4d8b-b00d-6de064768d4e" providerId="ADAL" clId="{04E12355-7107-48B7-9AE0-56BF1786E5A2}" dt="2022-01-21T15:03:11.166" v="570" actId="20577"/>
          <ac:spMkLst>
            <pc:docMk/>
            <pc:sldMk cId="1612238488" sldId="272"/>
            <ac:spMk id="4" creationId="{5122239D-3884-4A79-ABBE-518AD8D15A1F}"/>
          </ac:spMkLst>
        </pc:spChg>
        <pc:spChg chg="mod">
          <ac:chgData name="Hopfe, David H." userId="5d9f10eb-aed4-4d8b-b00d-6de064768d4e" providerId="ADAL" clId="{04E12355-7107-48B7-9AE0-56BF1786E5A2}" dt="2022-01-21T15:03:12.815" v="580" actId="20577"/>
          <ac:spMkLst>
            <pc:docMk/>
            <pc:sldMk cId="1612238488" sldId="272"/>
            <ac:spMk id="5" creationId="{D317DD34-96B4-4912-B916-761DCC510A47}"/>
          </ac:spMkLst>
        </pc:spChg>
        <pc:spChg chg="mod">
          <ac:chgData name="Hopfe, David H." userId="5d9f10eb-aed4-4d8b-b00d-6de064768d4e" providerId="ADAL" clId="{04E12355-7107-48B7-9AE0-56BF1786E5A2}" dt="2022-01-21T15:03:13.590" v="584" actId="20577"/>
          <ac:spMkLst>
            <pc:docMk/>
            <pc:sldMk cId="1612238488" sldId="272"/>
            <ac:spMk id="6" creationId="{A6C9CB65-0917-4024-BEC8-C4F00EA2D6C7}"/>
          </ac:spMkLst>
        </pc:spChg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2462941603" sldId="273"/>
        </pc:sldMkLst>
      </pc:sldChg>
      <pc:sldChg chg="modSp new del mod">
        <pc:chgData name="Hopfe, David H." userId="5d9f10eb-aed4-4d8b-b00d-6de064768d4e" providerId="ADAL" clId="{04E12355-7107-48B7-9AE0-56BF1786E5A2}" dt="2022-01-21T15:04:25.743" v="637" actId="47"/>
        <pc:sldMkLst>
          <pc:docMk/>
          <pc:sldMk cId="2107549907" sldId="274"/>
        </pc:sldMkLst>
        <pc:spChg chg="mod">
          <ac:chgData name="Hopfe, David H." userId="5d9f10eb-aed4-4d8b-b00d-6de064768d4e" providerId="ADAL" clId="{04E12355-7107-48B7-9AE0-56BF1786E5A2}" dt="2022-01-21T15:03:20.478" v="591" actId="20577"/>
          <ac:spMkLst>
            <pc:docMk/>
            <pc:sldMk cId="2107549907" sldId="274"/>
            <ac:spMk id="2" creationId="{374494ED-8719-4159-9168-82A021EBABD1}"/>
          </ac:spMkLst>
        </pc:spChg>
        <pc:spChg chg="mod">
          <ac:chgData name="Hopfe, David H." userId="5d9f10eb-aed4-4d8b-b00d-6de064768d4e" providerId="ADAL" clId="{04E12355-7107-48B7-9AE0-56BF1786E5A2}" dt="2022-01-21T15:03:28.527" v="629" actId="20577"/>
          <ac:spMkLst>
            <pc:docMk/>
            <pc:sldMk cId="2107549907" sldId="274"/>
            <ac:spMk id="3" creationId="{038115B4-7089-44FC-8208-69B1D6C7A32B}"/>
          </ac:spMkLst>
        </pc:spChg>
        <pc:spChg chg="mod">
          <ac:chgData name="Hopfe, David H." userId="5d9f10eb-aed4-4d8b-b00d-6de064768d4e" providerId="ADAL" clId="{04E12355-7107-48B7-9AE0-56BF1786E5A2}" dt="2022-01-21T15:03:21.495" v="597" actId="20577"/>
          <ac:spMkLst>
            <pc:docMk/>
            <pc:sldMk cId="2107549907" sldId="274"/>
            <ac:spMk id="4" creationId="{73BA6176-2ED6-4043-AF77-2EAB47A08C5D}"/>
          </ac:spMkLst>
        </pc:spChg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426880010" sldId="275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460670795" sldId="276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4039587853" sldId="277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1166756592" sldId="278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3355593721" sldId="279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1281042860" sldId="280"/>
        </pc:sldMkLst>
      </pc:sldChg>
      <pc:sldChg chg="new del">
        <pc:chgData name="Hopfe, David H." userId="5d9f10eb-aed4-4d8b-b00d-6de064768d4e" providerId="ADAL" clId="{04E12355-7107-48B7-9AE0-56BF1786E5A2}" dt="2022-01-21T15:04:25.743" v="637" actId="47"/>
        <pc:sldMkLst>
          <pc:docMk/>
          <pc:sldMk cId="3471352294" sldId="281"/>
        </pc:sldMkLst>
      </pc:sldChg>
      <pc:sldMasterChg chg="modSldLayout">
        <pc:chgData name="Hopfe, David H." userId="5d9f10eb-aed4-4d8b-b00d-6de064768d4e" providerId="ADAL" clId="{04E12355-7107-48B7-9AE0-56BF1786E5A2}" dt="2022-01-21T15:07:57.980" v="649"/>
        <pc:sldMasterMkLst>
          <pc:docMk/>
          <pc:sldMasterMk cId="838769597" sldId="2147483648"/>
        </pc:sldMasterMkLst>
        <pc:sldLayoutChg chg="modTransition">
          <pc:chgData name="Hopfe, David H." userId="5d9f10eb-aed4-4d8b-b00d-6de064768d4e" providerId="ADAL" clId="{04E12355-7107-48B7-9AE0-56BF1786E5A2}" dt="2022-01-21T15:06:23.314" v="638"/>
          <pc:sldLayoutMkLst>
            <pc:docMk/>
            <pc:sldMasterMk cId="838769597" sldId="2147483648"/>
            <pc:sldLayoutMk cId="2217441070" sldId="2147483649"/>
          </pc:sldLayoutMkLst>
        </pc:sldLayoutChg>
        <pc:sldLayoutChg chg="modSp mod modTransition">
          <pc:chgData name="Hopfe, David H." userId="5d9f10eb-aed4-4d8b-b00d-6de064768d4e" providerId="ADAL" clId="{04E12355-7107-48B7-9AE0-56BF1786E5A2}" dt="2022-01-21T15:06:50.811" v="639"/>
          <pc:sldLayoutMkLst>
            <pc:docMk/>
            <pc:sldMasterMk cId="838769597" sldId="2147483648"/>
            <pc:sldLayoutMk cId="196257328" sldId="2147483650"/>
          </pc:sldLayoutMkLst>
          <pc:picChg chg="mod">
            <ac:chgData name="Hopfe, David H." userId="5d9f10eb-aed4-4d8b-b00d-6de064768d4e" providerId="ADAL" clId="{04E12355-7107-48B7-9AE0-56BF1786E5A2}" dt="2022-01-21T15:00:18.304" v="420" actId="1038"/>
            <ac:picMkLst>
              <pc:docMk/>
              <pc:sldMasterMk cId="838769597" sldId="2147483648"/>
              <pc:sldLayoutMk cId="196257328" sldId="2147483650"/>
              <ac:picMk id="12" creationId="{6A0EE3D3-1E61-46D6-A333-6F726AC91AC7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16.087" v="641"/>
          <pc:sldLayoutMkLst>
            <pc:docMk/>
            <pc:sldMasterMk cId="838769597" sldId="2147483648"/>
            <pc:sldLayoutMk cId="3132772275" sldId="2147483651"/>
          </pc:sldLayoutMkLst>
          <pc:spChg chg="mod">
            <ac:chgData name="Hopfe, David H." userId="5d9f10eb-aed4-4d8b-b00d-6de064768d4e" providerId="ADAL" clId="{04E12355-7107-48B7-9AE0-56BF1786E5A2}" dt="2022-01-21T15:02:48.230" v="538" actId="207"/>
            <ac:spMkLst>
              <pc:docMk/>
              <pc:sldMasterMk cId="838769597" sldId="2147483648"/>
              <pc:sldLayoutMk cId="3132772275" sldId="2147483651"/>
              <ac:spMk id="2" creationId="{82AC8807-1A81-4142-B548-A17A33643393}"/>
            </ac:spMkLst>
          </pc:spChg>
          <pc:picChg chg="del mod">
            <ac:chgData name="Hopfe, David H." userId="5d9f10eb-aed4-4d8b-b00d-6de064768d4e" providerId="ADAL" clId="{04E12355-7107-48B7-9AE0-56BF1786E5A2}" dt="2022-01-21T15:00:39.306" v="421" actId="478"/>
            <ac:picMkLst>
              <pc:docMk/>
              <pc:sldMasterMk cId="838769597" sldId="2147483648"/>
              <pc:sldLayoutMk cId="3132772275" sldId="2147483651"/>
              <ac:picMk id="8" creationId="{FA9C239B-01D0-4F68-A83D-784DD85F7AB5}"/>
            </ac:picMkLst>
          </pc:picChg>
          <pc:picChg chg="add mod">
            <ac:chgData name="Hopfe, David H." userId="5d9f10eb-aed4-4d8b-b00d-6de064768d4e" providerId="ADAL" clId="{04E12355-7107-48B7-9AE0-56BF1786E5A2}" dt="2022-01-21T15:00:39.723" v="422"/>
            <ac:picMkLst>
              <pc:docMk/>
              <pc:sldMasterMk cId="838769597" sldId="2147483648"/>
              <pc:sldLayoutMk cId="3132772275" sldId="2147483651"/>
              <ac:picMk id="10" creationId="{93496413-E370-46B7-8E99-8181287125DF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22.360" v="642"/>
          <pc:sldLayoutMkLst>
            <pc:docMk/>
            <pc:sldMasterMk cId="838769597" sldId="2147483648"/>
            <pc:sldLayoutMk cId="135923338" sldId="2147483652"/>
          </pc:sldLayoutMkLst>
          <pc:picChg chg="del mod">
            <ac:chgData name="Hopfe, David H." userId="5d9f10eb-aed4-4d8b-b00d-6de064768d4e" providerId="ADAL" clId="{04E12355-7107-48B7-9AE0-56BF1786E5A2}" dt="2022-01-21T15:00:42.921" v="423" actId="478"/>
            <ac:picMkLst>
              <pc:docMk/>
              <pc:sldMasterMk cId="838769597" sldId="2147483648"/>
              <pc:sldLayoutMk cId="135923338" sldId="2147483652"/>
              <ac:picMk id="9" creationId="{AECD63AB-8B5A-44C6-A9CF-BB44B5637F99}"/>
            </ac:picMkLst>
          </pc:picChg>
          <pc:picChg chg="add mod">
            <ac:chgData name="Hopfe, David H." userId="5d9f10eb-aed4-4d8b-b00d-6de064768d4e" providerId="ADAL" clId="{04E12355-7107-48B7-9AE0-56BF1786E5A2}" dt="2022-01-21T15:00:43.129" v="424"/>
            <ac:picMkLst>
              <pc:docMk/>
              <pc:sldMasterMk cId="838769597" sldId="2147483648"/>
              <pc:sldLayoutMk cId="135923338" sldId="2147483652"/>
              <ac:picMk id="11" creationId="{0153630D-2DE9-4E2F-B922-DE18DD766D92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30.881" v="643"/>
          <pc:sldLayoutMkLst>
            <pc:docMk/>
            <pc:sldMasterMk cId="838769597" sldId="2147483648"/>
            <pc:sldLayoutMk cId="504613467" sldId="2147483653"/>
          </pc:sldLayoutMkLst>
          <pc:picChg chg="del mod">
            <ac:chgData name="Hopfe, David H." userId="5d9f10eb-aed4-4d8b-b00d-6de064768d4e" providerId="ADAL" clId="{04E12355-7107-48B7-9AE0-56BF1786E5A2}" dt="2022-01-21T15:00:47.905" v="425" actId="478"/>
            <ac:picMkLst>
              <pc:docMk/>
              <pc:sldMasterMk cId="838769597" sldId="2147483648"/>
              <pc:sldLayoutMk cId="504613467" sldId="2147483653"/>
              <ac:picMk id="11" creationId="{1B795A86-6C97-43F5-9155-B8545F0161A3}"/>
            </ac:picMkLst>
          </pc:picChg>
          <pc:picChg chg="add mod">
            <ac:chgData name="Hopfe, David H." userId="5d9f10eb-aed4-4d8b-b00d-6de064768d4e" providerId="ADAL" clId="{04E12355-7107-48B7-9AE0-56BF1786E5A2}" dt="2022-01-21T15:00:48.119" v="426"/>
            <ac:picMkLst>
              <pc:docMk/>
              <pc:sldMasterMk cId="838769597" sldId="2147483648"/>
              <pc:sldLayoutMk cId="504613467" sldId="2147483653"/>
              <ac:picMk id="13" creationId="{2FF2562C-C425-4E27-8A92-E969072BF83E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35.634" v="644"/>
          <pc:sldLayoutMkLst>
            <pc:docMk/>
            <pc:sldMasterMk cId="838769597" sldId="2147483648"/>
            <pc:sldLayoutMk cId="3609143580" sldId="2147483654"/>
          </pc:sldLayoutMkLst>
          <pc:picChg chg="del mod">
            <ac:chgData name="Hopfe, David H." userId="5d9f10eb-aed4-4d8b-b00d-6de064768d4e" providerId="ADAL" clId="{04E12355-7107-48B7-9AE0-56BF1786E5A2}" dt="2022-01-21T15:00:53.033" v="427" actId="478"/>
            <ac:picMkLst>
              <pc:docMk/>
              <pc:sldMasterMk cId="838769597" sldId="2147483648"/>
              <pc:sldLayoutMk cId="3609143580" sldId="2147483654"/>
              <ac:picMk id="7" creationId="{715BD4C9-BE5B-4E41-B10E-B97EBC4494D6}"/>
            </ac:picMkLst>
          </pc:picChg>
          <pc:picChg chg="add mod">
            <ac:chgData name="Hopfe, David H." userId="5d9f10eb-aed4-4d8b-b00d-6de064768d4e" providerId="ADAL" clId="{04E12355-7107-48B7-9AE0-56BF1786E5A2}" dt="2022-01-21T15:00:53.213" v="428"/>
            <ac:picMkLst>
              <pc:docMk/>
              <pc:sldMasterMk cId="838769597" sldId="2147483648"/>
              <pc:sldLayoutMk cId="3609143580" sldId="2147483654"/>
              <ac:picMk id="9" creationId="{D082882F-6A63-464C-B862-27610C688266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39.422" v="645"/>
          <pc:sldLayoutMkLst>
            <pc:docMk/>
            <pc:sldMasterMk cId="838769597" sldId="2147483648"/>
            <pc:sldLayoutMk cId="528349695" sldId="2147483655"/>
          </pc:sldLayoutMkLst>
          <pc:picChg chg="del mod">
            <ac:chgData name="Hopfe, David H." userId="5d9f10eb-aed4-4d8b-b00d-6de064768d4e" providerId="ADAL" clId="{04E12355-7107-48B7-9AE0-56BF1786E5A2}" dt="2022-01-21T15:00:56.073" v="429" actId="478"/>
            <ac:picMkLst>
              <pc:docMk/>
              <pc:sldMasterMk cId="838769597" sldId="2147483648"/>
              <pc:sldLayoutMk cId="528349695" sldId="2147483655"/>
              <ac:picMk id="6" creationId="{14AB0CAA-146B-489A-93DC-F75B10B12D37}"/>
            </ac:picMkLst>
          </pc:picChg>
          <pc:picChg chg="add mod">
            <ac:chgData name="Hopfe, David H." userId="5d9f10eb-aed4-4d8b-b00d-6de064768d4e" providerId="ADAL" clId="{04E12355-7107-48B7-9AE0-56BF1786E5A2}" dt="2022-01-21T15:00:56.234" v="430"/>
            <ac:picMkLst>
              <pc:docMk/>
              <pc:sldMasterMk cId="838769597" sldId="2147483648"/>
              <pc:sldLayoutMk cId="528349695" sldId="2147483655"/>
              <ac:picMk id="8" creationId="{B79A4C4B-F7CE-4358-9058-B3A8181C81D2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44.599" v="646"/>
          <pc:sldLayoutMkLst>
            <pc:docMk/>
            <pc:sldMasterMk cId="838769597" sldId="2147483648"/>
            <pc:sldLayoutMk cId="503611268" sldId="2147483656"/>
          </pc:sldLayoutMkLst>
          <pc:picChg chg="del mod">
            <ac:chgData name="Hopfe, David H." userId="5d9f10eb-aed4-4d8b-b00d-6de064768d4e" providerId="ADAL" clId="{04E12355-7107-48B7-9AE0-56BF1786E5A2}" dt="2022-01-21T15:00:58.873" v="431" actId="478"/>
            <ac:picMkLst>
              <pc:docMk/>
              <pc:sldMasterMk cId="838769597" sldId="2147483648"/>
              <pc:sldLayoutMk cId="503611268" sldId="2147483656"/>
              <ac:picMk id="9" creationId="{4D89DF1F-2EE4-419E-B996-95A6F9FA0470}"/>
            </ac:picMkLst>
          </pc:picChg>
          <pc:picChg chg="add mod">
            <ac:chgData name="Hopfe, David H." userId="5d9f10eb-aed4-4d8b-b00d-6de064768d4e" providerId="ADAL" clId="{04E12355-7107-48B7-9AE0-56BF1786E5A2}" dt="2022-01-21T15:00:59.066" v="432"/>
            <ac:picMkLst>
              <pc:docMk/>
              <pc:sldMasterMk cId="838769597" sldId="2147483648"/>
              <pc:sldLayoutMk cId="503611268" sldId="2147483656"/>
              <ac:picMk id="11" creationId="{3C4238CA-AB45-4A14-B6AE-4C50B734F3CF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49.457" v="647"/>
          <pc:sldLayoutMkLst>
            <pc:docMk/>
            <pc:sldMasterMk cId="838769597" sldId="2147483648"/>
            <pc:sldLayoutMk cId="1645148541" sldId="2147483657"/>
          </pc:sldLayoutMkLst>
          <pc:picChg chg="del mod">
            <ac:chgData name="Hopfe, David H." userId="5d9f10eb-aed4-4d8b-b00d-6de064768d4e" providerId="ADAL" clId="{04E12355-7107-48B7-9AE0-56BF1786E5A2}" dt="2022-01-21T15:01:01.713" v="433" actId="478"/>
            <ac:picMkLst>
              <pc:docMk/>
              <pc:sldMasterMk cId="838769597" sldId="2147483648"/>
              <pc:sldLayoutMk cId="1645148541" sldId="2147483657"/>
              <ac:picMk id="9" creationId="{23EB4CF9-4768-44E3-A699-6A1D7EEA6D29}"/>
            </ac:picMkLst>
          </pc:picChg>
          <pc:picChg chg="add mod">
            <ac:chgData name="Hopfe, David H." userId="5d9f10eb-aed4-4d8b-b00d-6de064768d4e" providerId="ADAL" clId="{04E12355-7107-48B7-9AE0-56BF1786E5A2}" dt="2022-01-21T15:01:01.901" v="434"/>
            <ac:picMkLst>
              <pc:docMk/>
              <pc:sldMasterMk cId="838769597" sldId="2147483648"/>
              <pc:sldLayoutMk cId="1645148541" sldId="2147483657"/>
              <ac:picMk id="11" creationId="{9EBA7101-F0C5-4EA7-9F0B-59787A01B188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54.300" v="648"/>
          <pc:sldLayoutMkLst>
            <pc:docMk/>
            <pc:sldMasterMk cId="838769597" sldId="2147483648"/>
            <pc:sldLayoutMk cId="413028239" sldId="2147483658"/>
          </pc:sldLayoutMkLst>
          <pc:picChg chg="del mod">
            <ac:chgData name="Hopfe, David H." userId="5d9f10eb-aed4-4d8b-b00d-6de064768d4e" providerId="ADAL" clId="{04E12355-7107-48B7-9AE0-56BF1786E5A2}" dt="2022-01-21T15:01:05.305" v="435" actId="478"/>
            <ac:picMkLst>
              <pc:docMk/>
              <pc:sldMasterMk cId="838769597" sldId="2147483648"/>
              <pc:sldLayoutMk cId="413028239" sldId="2147483658"/>
              <ac:picMk id="8" creationId="{A20BCA37-0093-4AD7-8EC3-C7EF7F4FC28F}"/>
            </ac:picMkLst>
          </pc:picChg>
          <pc:picChg chg="add mod">
            <ac:chgData name="Hopfe, David H." userId="5d9f10eb-aed4-4d8b-b00d-6de064768d4e" providerId="ADAL" clId="{04E12355-7107-48B7-9AE0-56BF1786E5A2}" dt="2022-01-21T15:01:05.447" v="436"/>
            <ac:picMkLst>
              <pc:docMk/>
              <pc:sldMasterMk cId="838769597" sldId="2147483648"/>
              <pc:sldLayoutMk cId="413028239" sldId="2147483658"/>
              <ac:picMk id="10" creationId="{7172A97E-CBD9-4BB8-B93F-998FC0CE4526}"/>
            </ac:picMkLst>
          </pc:picChg>
        </pc:sldLayoutChg>
        <pc:sldLayoutChg chg="addSp delSp modSp mod modTransition">
          <pc:chgData name="Hopfe, David H." userId="5d9f10eb-aed4-4d8b-b00d-6de064768d4e" providerId="ADAL" clId="{04E12355-7107-48B7-9AE0-56BF1786E5A2}" dt="2022-01-21T15:07:57.980" v="649"/>
          <pc:sldLayoutMkLst>
            <pc:docMk/>
            <pc:sldMasterMk cId="838769597" sldId="2147483648"/>
            <pc:sldLayoutMk cId="1394842306" sldId="2147483659"/>
          </pc:sldLayoutMkLst>
          <pc:picChg chg="del">
            <ac:chgData name="Hopfe, David H." userId="5d9f10eb-aed4-4d8b-b00d-6de064768d4e" providerId="ADAL" clId="{04E12355-7107-48B7-9AE0-56BF1786E5A2}" dt="2022-01-21T15:01:10.040" v="437" actId="478"/>
            <ac:picMkLst>
              <pc:docMk/>
              <pc:sldMasterMk cId="838769597" sldId="2147483648"/>
              <pc:sldLayoutMk cId="1394842306" sldId="2147483659"/>
              <ac:picMk id="8" creationId="{221335B7-A6DE-47AB-B18D-06E7A64A9881}"/>
            </ac:picMkLst>
          </pc:picChg>
          <pc:picChg chg="add mod">
            <ac:chgData name="Hopfe, David H." userId="5d9f10eb-aed4-4d8b-b00d-6de064768d4e" providerId="ADAL" clId="{04E12355-7107-48B7-9AE0-56BF1786E5A2}" dt="2022-01-21T15:01:10.238" v="438"/>
            <ac:picMkLst>
              <pc:docMk/>
              <pc:sldMasterMk cId="838769597" sldId="2147483648"/>
              <pc:sldLayoutMk cId="1394842306" sldId="2147483659"/>
              <ac:picMk id="10" creationId="{784FE948-5B1B-420D-BAEB-0A91F84720A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7F71CA-D881-4B71-884F-C2D3FD531E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B4483-9C82-4D8C-9ED7-AE5A157FD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C00D-60AB-47E4-919D-E507F4D3393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6F755-8D75-4341-A08F-C72E3F1E2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36ABF-CBD5-488F-8074-26E0CD84A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CDAF-B0F4-46A1-AD2B-70BFEA36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D423-2975-42D9-B853-627D983823C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E4EE3-ABC9-43CD-A699-0D649901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6DC8A7-FCC6-4A68-8609-F2AFB6BF02B9}"/>
              </a:ext>
            </a:extLst>
          </p:cNvPr>
          <p:cNvSpPr txBox="1">
            <a:spLocks/>
          </p:cNvSpPr>
          <p:nvPr userDrawn="1"/>
        </p:nvSpPr>
        <p:spPr>
          <a:xfrm>
            <a:off x="1524000" y="2654078"/>
            <a:ext cx="9144000" cy="1549844"/>
          </a:xfrm>
          <a:prstGeom prst="rect">
            <a:avLst/>
          </a:prstGeom>
          <a:gradFill flip="none" rotWithShape="1">
            <a:gsLst>
              <a:gs pos="0">
                <a:srgbClr val="03539E"/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472F44A-BC5F-4399-A716-82BECC3A205C}"/>
              </a:ext>
            </a:extLst>
          </p:cNvPr>
          <p:cNvSpPr txBox="1">
            <a:spLocks/>
          </p:cNvSpPr>
          <p:nvPr userDrawn="1"/>
        </p:nvSpPr>
        <p:spPr>
          <a:xfrm>
            <a:off x="1524000" y="5434877"/>
            <a:ext cx="9144000" cy="790335"/>
          </a:xfrm>
          <a:prstGeom prst="rect">
            <a:avLst/>
          </a:prstGeom>
          <a:gradFill flip="none" rotWithShape="1">
            <a:gsLst>
              <a:gs pos="0">
                <a:srgbClr val="03539E"/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36676-DCA4-4597-8B10-6D5ED5762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4077"/>
            <a:ext cx="9144000" cy="1521430"/>
          </a:xfrm>
        </p:spPr>
        <p:txBody>
          <a:bodyPr anchor="b">
            <a:noAutofit/>
          </a:bodyPr>
          <a:lstStyle>
            <a:lvl1pPr algn="ctr">
              <a:defRPr sz="57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D441A-CF80-4564-A3B1-1188AF1DE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34876"/>
            <a:ext cx="9144000" cy="790336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98A4-2C66-4E68-8CBC-C8063B38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9BF53-A6A8-4672-9A1C-861B7126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1C67-45CF-4BAD-85AA-F11F04D7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9E2E6-532D-4902-BF1D-6019AE8B6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2506" y="-1173721"/>
            <a:ext cx="4906420" cy="4903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1365B-7F50-4403-B483-D04EF772D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25CE-B432-408F-9273-4E41180D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3C453-DC46-4457-886F-369F128D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1897-9605-4301-8C49-578CE023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1390E-BEA0-4DBA-8A40-EF32C50F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0BA26-FAB6-4E39-A519-15D97842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AC423-191C-4588-A8CC-92C487523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F58D2-9E85-43A6-8EDE-47EBC8F7C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2A97E-CBD9-4BB8-B93F-998FC0CE45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F3806-07D2-4518-AA20-6BB689CC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D76DB-1303-4526-B520-7A3DE16E5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00F0-77E1-4EE2-AD8B-6119BB74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BD41-D176-4375-8898-618EE4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02CA-B3C9-4C36-AFEA-9C0775C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FEB33-0F5D-4D0D-A9B6-87C0D94C1C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50528-0033-49BB-B7AA-957271D3F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FE948-5B1B-420D-BAEB-0A91F8472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8D88-7C31-459B-80B5-AA827819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3563-C230-4C94-A3F9-A45CD2DD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C1992-83A4-4779-B9C1-62D12952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971D8B-2CF4-432F-97A8-7FB3406881E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FAC0D-D44A-4AB3-BFDC-CBB1684F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27CD5-AF14-4401-9E74-EB178144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EAD9B-D3DB-4FB0-AE00-D8A89AFC8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EE3D3-1E61-46D6-A333-6F726AC91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C2BA7B-C0E6-4D83-B8E9-521219A5F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8807-1A81-4142-B548-A17A3364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E2EFB-B987-49F3-92F7-0A2CDCBA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94578-654C-490A-8618-866883E6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971D8B-2CF4-432F-97A8-7FB3406881E4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10C1-1B57-4792-AB62-4EA806B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7214C-32A6-47CC-AA29-320C27C5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38A0A4-8846-4058-9532-2737C1E629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15361-0ADB-4AE6-ACCD-3D304E8E24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23EB0C-28A1-4A0A-9251-1D7F1238F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496413-E370-46B7-8E99-818128712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A546-4D71-470D-8E92-59D76FF3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3738-4D20-4F76-B6F1-762C09837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01783-DCFE-422E-98D5-FFE43996E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CD12D-DC06-4D88-A433-BCA4A314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066A3-BDDF-46C0-9EAE-674CE0FA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BC1E9-32BE-44FE-95ED-49301BD3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5D8C63-391D-4A83-92DC-712767CD5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060F53-A64F-4E43-A50A-95B8EC1A0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3630D-2DE9-4E2F-B922-DE18DD766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2CF4-A656-41EF-ACDE-13128E5F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CC02E-EBD0-4561-9E2F-8C6336602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C49A6-E103-4441-A57A-91FEFF1FE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5B37B-AF3C-4997-B0CE-EEAF609F0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5A24C-7698-405C-A6AD-CAEC0174D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10678-3BB0-4510-B976-7AE8AF6E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F8150-802C-416E-A57A-7E400FA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15502-AD0A-4E53-B414-AC690F0D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DA326-1FA7-4BC3-A6B4-55139F044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9C2813-ADFD-40C0-B7F2-2D59AC4F6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F2562C-C425-4E27-8A92-E969072BF8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3A36-E16D-40A2-9550-961123D5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C733-52A4-4852-B5D7-9BE35D81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45FA8-00D9-4DBB-B7BB-FDD4F78C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B22D6-03D8-4006-A2EE-98F46711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BDF93-FD38-4FBF-9A05-DC9C1CDAC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675EE-1778-4E9A-8B18-218DD776C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2882F-6A63-464C-B862-27610C688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55B5-5368-42E3-BA64-D2309368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426AF-FE1A-4400-9123-E89E60AC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AAB92-889A-4D19-9DCB-E5699194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4572C-9359-4813-8379-FBB18C38C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61DCD-BCE8-485E-99FB-F51B5FC69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A4C4B-F7CE-4358-9058-B3A8181C8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0F2E-F065-462F-80ED-1DDD301C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CA0C-40B4-4F10-886A-9CC348C9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F1544-9109-4BFB-9EA0-A29928E5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D20F-5241-458A-B4CE-33F5895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C0FB9-D0E5-4385-8CE6-AF0070D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A6427-A429-40DF-8162-7B0D2CB5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BC46A-326F-442D-A4C9-3E6A78DED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17E5C0-C8B7-4237-A898-9FAB8E8426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4238CA-AB45-4A14-B6AE-4C50B734F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7853-1A28-4F64-BA85-22CB39F7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FFC13-BF5B-4E35-9394-D99AD02C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5458-3429-4CCC-B1F0-FCFD67E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AD511-80F9-4CA9-9B0C-11F22514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D8B-2CF4-432F-97A8-7FB3406881E4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617DA-D635-4258-8B8A-28D8F3A8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093A3-1349-4BDA-B55F-5C2E180D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A0A4-8846-4058-9532-2737C1E62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DEAF4-DA38-4113-A785-B69B9E3A7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32CDA-BE03-4865-B2F7-7F9C6B78C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2852" y="5906142"/>
            <a:ext cx="788612" cy="876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BA7101-F0C5-4EA7-9F0B-59787A01B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9713" y="5270983"/>
            <a:ext cx="2153105" cy="21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4F6DE-4FE3-4EED-8CB4-4EFE7D0C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E958B-BC51-41BA-81F0-6F67A6C58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6764A-AA42-4B90-BBBA-265D48DD3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971D8B-2CF4-432F-97A8-7FB3406881E4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F5C26-2F3C-4D7D-8ABF-7F1B866F8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562A-E30D-496F-9CD7-B7294B2E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38A0A4-8846-4058-9532-2737C1E629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1C56-DAD0-4441-9D59-D43B45E3E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CYBER RESILIENCE IN AVIATION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0CAF1-1E94-41A2-A141-34165A651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Radu Babiceanu, Anna Baron Garcia, Remzi Seker, Daniel Diessner, Carlos Castro</a:t>
            </a:r>
            <a:endParaRPr lang="en-US" dirty="0"/>
          </a:p>
          <a:p>
            <a:r>
              <a:rPr lang="en-US" dirty="0" smtClean="0"/>
              <a:t>09/15/2022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Implementing Cyber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Embry-Riddle Aeronautical University (ERAU)</a:t>
            </a:r>
          </a:p>
          <a:p>
            <a:pPr lvl="1"/>
            <a:r>
              <a:rPr lang="en-US" dirty="0" smtClean="0"/>
              <a:t>Aviation </a:t>
            </a:r>
            <a:r>
              <a:rPr lang="en-US" dirty="0"/>
              <a:t>cybersecurity </a:t>
            </a:r>
            <a:r>
              <a:rPr lang="en-US" dirty="0" smtClean="0"/>
              <a:t>research</a:t>
            </a:r>
          </a:p>
          <a:p>
            <a:pPr lvl="2"/>
            <a:r>
              <a:rPr lang="en-US" dirty="0" smtClean="0"/>
              <a:t>Cyber-resilient avionics systems</a:t>
            </a:r>
          </a:p>
          <a:p>
            <a:pPr lvl="2"/>
            <a:r>
              <a:rPr lang="en-US" dirty="0" smtClean="0"/>
              <a:t>Aviation datalink security</a:t>
            </a:r>
          </a:p>
          <a:p>
            <a:pPr lvl="2"/>
            <a:r>
              <a:rPr lang="en-US" dirty="0" smtClean="0"/>
              <a:t>Formal modeling of combined safety / security</a:t>
            </a:r>
          </a:p>
          <a:p>
            <a:pPr lvl="2"/>
            <a:r>
              <a:rPr lang="en-US" dirty="0" err="1" smtClean="0"/>
              <a:t>Blockchain</a:t>
            </a:r>
            <a:r>
              <a:rPr lang="en-US" dirty="0" smtClean="0"/>
              <a:t> for MRO</a:t>
            </a:r>
          </a:p>
          <a:p>
            <a:pPr lvl="2"/>
            <a:r>
              <a:rPr lang="en-US" dirty="0" smtClean="0"/>
              <a:t>Aviation cybersecurity framework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BD8C46-AD2B-4135-9688-A78772A1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474" y="2484395"/>
            <a:ext cx="3268558" cy="20559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13DB1-EBF6-4DA0-AB49-CC639A6A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81" y="4864869"/>
            <a:ext cx="1799806" cy="1438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3963E1-173D-4A84-9245-62F4030F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82" y="4862584"/>
            <a:ext cx="3708917" cy="14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Implementing Cyber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Embry-Riddle Aeronautical University (ERAU)</a:t>
            </a:r>
          </a:p>
          <a:p>
            <a:pPr lvl="1"/>
            <a:r>
              <a:rPr lang="en-US" dirty="0" smtClean="0"/>
              <a:t>Capture the Flag (CTF)</a:t>
            </a:r>
          </a:p>
          <a:p>
            <a:pPr lvl="2"/>
            <a:r>
              <a:rPr lang="en-US" dirty="0" smtClean="0"/>
              <a:t>A-ISAC</a:t>
            </a:r>
          </a:p>
          <a:p>
            <a:pPr lvl="2"/>
            <a:r>
              <a:rPr lang="en-US" dirty="0" smtClean="0"/>
              <a:t>DEFCON Aerospace Village</a:t>
            </a:r>
          </a:p>
          <a:p>
            <a:pPr lvl="2"/>
            <a:r>
              <a:rPr lang="en-US" dirty="0" smtClean="0"/>
              <a:t>AIAA Aviation Forum</a:t>
            </a:r>
          </a:p>
          <a:p>
            <a:pPr lvl="2"/>
            <a:r>
              <a:rPr lang="en-US" dirty="0" smtClean="0"/>
              <a:t>AIAA SCITECH Forum</a:t>
            </a:r>
          </a:p>
          <a:p>
            <a:pPr lvl="2"/>
            <a:r>
              <a:rPr lang="en-US" dirty="0" smtClean="0"/>
              <a:t>RSA Conference</a:t>
            </a:r>
          </a:p>
        </p:txBody>
      </p:sp>
      <p:pic>
        <p:nvPicPr>
          <p:cNvPr id="20" name="Picture 19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600184DC-ACFA-4B85-923C-DC35B590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25" y="2063794"/>
            <a:ext cx="2800362" cy="1866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1A254F-5E23-4DC9-8C6D-5712D650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724" y="4879494"/>
            <a:ext cx="4226665" cy="1389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24FE17-FC16-4B7D-8115-DA9B36EE1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10" t="4003" r="21772" b="12624"/>
          <a:stretch/>
        </p:blipFill>
        <p:spPr>
          <a:xfrm>
            <a:off x="6096000" y="3881247"/>
            <a:ext cx="2553331" cy="23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Implementing Cyber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Center for Aerospace Resilience (CAR)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36"/>
          <a:stretch/>
        </p:blipFill>
        <p:spPr>
          <a:xfrm>
            <a:off x="1352550" y="2939850"/>
            <a:ext cx="9505950" cy="29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Cyber Resilience… Journey Ahead…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Expand </a:t>
            </a:r>
            <a:r>
              <a:rPr lang="en-US" dirty="0"/>
              <a:t>aviation cybersecurity </a:t>
            </a:r>
            <a:r>
              <a:rPr lang="en-US" dirty="0" smtClean="0"/>
              <a:t>education and training</a:t>
            </a:r>
          </a:p>
          <a:p>
            <a:r>
              <a:rPr lang="en-US" dirty="0" smtClean="0"/>
              <a:t>Promote research to assure minimal impact on certification</a:t>
            </a:r>
          </a:p>
          <a:p>
            <a:r>
              <a:rPr lang="en-US" dirty="0" smtClean="0"/>
              <a:t>Proactively address and mitigate threats</a:t>
            </a:r>
          </a:p>
          <a:p>
            <a:r>
              <a:rPr lang="en-US" dirty="0" smtClean="0"/>
              <a:t>Employ c</a:t>
            </a:r>
            <a:r>
              <a:rPr lang="en-US" dirty="0" smtClean="0"/>
              <a:t>omplementary </a:t>
            </a:r>
            <a:r>
              <a:rPr lang="en-US" dirty="0" smtClean="0"/>
              <a:t>security methods</a:t>
            </a:r>
          </a:p>
          <a:p>
            <a:r>
              <a:rPr lang="en-US" dirty="0" smtClean="0"/>
              <a:t>Leverage collective </a:t>
            </a:r>
            <a:r>
              <a:rPr lang="en-US" dirty="0" smtClean="0"/>
              <a:t>effort of all aviation ecosystem actors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33146" y="5292969"/>
            <a:ext cx="958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Create resilience against both expected and unexpected risk</a:t>
            </a:r>
          </a:p>
        </p:txBody>
      </p:sp>
    </p:spTree>
    <p:extLst>
      <p:ext uri="{BB962C8B-B14F-4D97-AF65-F5344CB8AC3E}">
        <p14:creationId xmlns:p14="http://schemas.microsoft.com/office/powerpoint/2010/main" val="4191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Aviation Cybersecurity Challenges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Historically, security-by-obscurity</a:t>
            </a:r>
          </a:p>
          <a:p>
            <a:r>
              <a:rPr lang="en-US" dirty="0" smtClean="0"/>
              <a:t>However, times changed…</a:t>
            </a:r>
          </a:p>
          <a:p>
            <a:pPr lvl="1"/>
            <a:r>
              <a:rPr lang="en-US" dirty="0" smtClean="0"/>
              <a:t>Wide availability of cyberattack tools</a:t>
            </a:r>
          </a:p>
          <a:p>
            <a:pPr lvl="1"/>
            <a:r>
              <a:rPr lang="en-US" dirty="0" smtClean="0"/>
              <a:t>Access to industry-specific knowledge</a:t>
            </a:r>
          </a:p>
          <a:p>
            <a:pPr lvl="1"/>
            <a:r>
              <a:rPr lang="en-US" dirty="0" smtClean="0"/>
              <a:t>Connectivity growth and software-driven functionality</a:t>
            </a:r>
          </a:p>
          <a:p>
            <a:pPr lvl="1"/>
            <a:r>
              <a:rPr lang="en-US" dirty="0" smtClean="0"/>
              <a:t>Computing services across all aviation ecosystem</a:t>
            </a:r>
          </a:p>
          <a:p>
            <a:r>
              <a:rPr lang="en-US" dirty="0" smtClean="0"/>
              <a:t>Emphasize cyber-safety and continuity of systems’ operation</a:t>
            </a:r>
          </a:p>
          <a:p>
            <a:pPr lvl="1"/>
            <a:r>
              <a:rPr lang="en-US" dirty="0" smtClean="0"/>
              <a:t>Assess cyber threats according to their impact</a:t>
            </a:r>
          </a:p>
          <a:p>
            <a:pPr lvl="1"/>
            <a:r>
              <a:rPr lang="en-US" dirty="0" smtClean="0"/>
              <a:t>Pose system/component certification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Aviation Ecosystem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/>
              <a:t>Highly connected system-of-systems</a:t>
            </a:r>
          </a:p>
          <a:p>
            <a:endParaRPr lang="en-US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2472201" y="2699972"/>
            <a:ext cx="7247598" cy="3979073"/>
            <a:chOff x="2281931" y="2764627"/>
            <a:chExt cx="7247598" cy="3979073"/>
          </a:xfrm>
        </p:grpSpPr>
        <p:sp>
          <p:nvSpPr>
            <p:cNvPr id="50" name="TextBox 49"/>
            <p:cNvSpPr txBox="1"/>
            <p:nvPr/>
          </p:nvSpPr>
          <p:spPr>
            <a:xfrm>
              <a:off x="2281931" y="2764627"/>
              <a:ext cx="7247598" cy="3979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1931" y="2764627"/>
              <a:ext cx="7247598" cy="3979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0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System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System must return to nominal performance timely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71" y="2655619"/>
            <a:ext cx="6882751" cy="40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System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Organizational perspective (Deloitte survey 2021)</a:t>
            </a:r>
          </a:p>
          <a:p>
            <a:pPr lvl="1"/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Trustworthiness</a:t>
            </a:r>
          </a:p>
          <a:p>
            <a:pPr lvl="1"/>
            <a:r>
              <a:rPr lang="en-US" dirty="0" smtClean="0"/>
              <a:t>Responsibility</a:t>
            </a:r>
          </a:p>
          <a:p>
            <a:r>
              <a:rPr lang="en-US" dirty="0" smtClean="0"/>
              <a:t>Resilient aviation ecosystem requires focus on all five</a:t>
            </a:r>
          </a:p>
          <a:p>
            <a:pPr lvl="1"/>
            <a:r>
              <a:rPr lang="en-US" dirty="0" smtClean="0"/>
              <a:t>Within organizations and across the ecosystem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4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Aviation Cyber Threats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Aircraft and component manufacturers</a:t>
            </a:r>
          </a:p>
          <a:p>
            <a:pPr lvl="1"/>
            <a:r>
              <a:rPr lang="en-US" dirty="0" smtClean="0"/>
              <a:t>Design, development, testing</a:t>
            </a:r>
          </a:p>
          <a:p>
            <a:r>
              <a:rPr lang="en-US" dirty="0" smtClean="0"/>
              <a:t>Aircraft customization</a:t>
            </a:r>
          </a:p>
          <a:p>
            <a:pPr lvl="1"/>
            <a:r>
              <a:rPr lang="en-US" dirty="0" smtClean="0"/>
              <a:t>Run additional software</a:t>
            </a:r>
          </a:p>
          <a:p>
            <a:r>
              <a:rPr lang="en-US" dirty="0" smtClean="0"/>
              <a:t>Airline services</a:t>
            </a:r>
          </a:p>
          <a:p>
            <a:pPr lvl="1"/>
            <a:r>
              <a:rPr lang="en-US" dirty="0" smtClean="0"/>
              <a:t>Frequent flyer, etc.</a:t>
            </a:r>
          </a:p>
          <a:p>
            <a:r>
              <a:rPr lang="en-US" dirty="0" smtClean="0"/>
              <a:t>Airport exposure</a:t>
            </a:r>
          </a:p>
          <a:p>
            <a:pPr lvl="1"/>
            <a:r>
              <a:rPr lang="en-US" dirty="0" smtClean="0"/>
              <a:t>Aircraft and services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9DEEE-DC55-41AE-AC6F-E63DE24F9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67" y="313872"/>
            <a:ext cx="3449225" cy="13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Aviation Cyber Threats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On-board systems</a:t>
            </a:r>
          </a:p>
          <a:p>
            <a:pPr lvl="1"/>
            <a:r>
              <a:rPr lang="en-US" dirty="0" smtClean="0"/>
              <a:t>EFB, FMS, avionics</a:t>
            </a:r>
          </a:p>
          <a:p>
            <a:r>
              <a:rPr lang="en-US" dirty="0" smtClean="0"/>
              <a:t>Datalink communications</a:t>
            </a:r>
          </a:p>
          <a:p>
            <a:pPr lvl="1"/>
            <a:r>
              <a:rPr lang="en-US" dirty="0" smtClean="0"/>
              <a:t>Jamming, spoofing, interference, DOS</a:t>
            </a:r>
          </a:p>
          <a:p>
            <a:r>
              <a:rPr lang="en-US" dirty="0" smtClean="0"/>
              <a:t>Satellite communications</a:t>
            </a:r>
          </a:p>
          <a:p>
            <a:pPr lvl="1"/>
            <a:r>
              <a:rPr lang="en-US" dirty="0" smtClean="0"/>
              <a:t>PNT services</a:t>
            </a:r>
          </a:p>
          <a:p>
            <a:r>
              <a:rPr lang="en-US" dirty="0" smtClean="0"/>
              <a:t>Aircraft airport maintenance and MRO</a:t>
            </a:r>
          </a:p>
          <a:p>
            <a:pPr lvl="1"/>
            <a:r>
              <a:rPr lang="en-US" dirty="0" smtClean="0"/>
              <a:t>FLS, software updates</a:t>
            </a:r>
          </a:p>
          <a:p>
            <a:r>
              <a:rPr lang="en-US" dirty="0" smtClean="0"/>
              <a:t>Aircraft retirement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9DEEE-DC55-41AE-AC6F-E63DE24F9D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67" y="313872"/>
            <a:ext cx="3449225" cy="13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Implementing Cyber Resilience 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and industry</a:t>
            </a:r>
          </a:p>
          <a:p>
            <a:pPr lvl="1"/>
            <a:r>
              <a:rPr lang="en-US" dirty="0" smtClean="0"/>
              <a:t>FAA and EASA</a:t>
            </a:r>
          </a:p>
          <a:p>
            <a:pPr lvl="1"/>
            <a:r>
              <a:rPr lang="en-US" dirty="0" smtClean="0"/>
              <a:t>RTCA and EUROCAE</a:t>
            </a:r>
          </a:p>
          <a:p>
            <a:pPr lvl="1"/>
            <a:r>
              <a:rPr lang="en-US" dirty="0" smtClean="0"/>
              <a:t>SAE, ARINC, NIST, ISO</a:t>
            </a:r>
          </a:p>
          <a:p>
            <a:pPr lvl="1"/>
            <a:r>
              <a:rPr lang="en-US" dirty="0" smtClean="0"/>
              <a:t>FAA ASISP Working Group</a:t>
            </a:r>
          </a:p>
          <a:p>
            <a:pPr lvl="1"/>
            <a:r>
              <a:rPr lang="en-US" dirty="0" smtClean="0"/>
              <a:t>ACI</a:t>
            </a:r>
          </a:p>
          <a:p>
            <a:pPr lvl="1"/>
            <a:r>
              <a:rPr lang="en-US" dirty="0" smtClean="0"/>
              <a:t>A-ISAC</a:t>
            </a:r>
          </a:p>
          <a:p>
            <a:pPr lvl="1"/>
            <a:r>
              <a:rPr lang="en-US" dirty="0" smtClean="0"/>
              <a:t>ICAO</a:t>
            </a:r>
          </a:p>
          <a:p>
            <a:pPr lvl="1"/>
            <a:r>
              <a:rPr lang="en-US" dirty="0" smtClean="0"/>
              <a:t>TFSG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3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CCC1-6217-401E-83D6-37AD8FB3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Implementing Cyber Resilience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C7D4-3D33-40DA-8929-288AB3BC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dirty="0" smtClean="0"/>
              <a:t>Embry-Riddle Aeronautical University (ERAU)</a:t>
            </a:r>
          </a:p>
          <a:p>
            <a:pPr lvl="1"/>
            <a:r>
              <a:rPr lang="en-US" dirty="0" smtClean="0"/>
              <a:t>Aviation cybersecurity education</a:t>
            </a:r>
          </a:p>
          <a:p>
            <a:pPr lvl="2"/>
            <a:r>
              <a:rPr lang="en-US" dirty="0" smtClean="0"/>
              <a:t>Degree, certificate, training programs</a:t>
            </a:r>
          </a:p>
          <a:p>
            <a:pPr lvl="1"/>
            <a:r>
              <a:rPr lang="en-US" dirty="0"/>
              <a:t>Aero-Cybersecurity Symposium</a:t>
            </a:r>
          </a:p>
          <a:p>
            <a:pPr lvl="2"/>
            <a:r>
              <a:rPr lang="en-US" dirty="0" smtClean="0"/>
              <a:t>Government, academic, industry cyber experts, civil and military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9E4196-A8EC-4E1D-A7F9-44454D28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42" y="4181088"/>
            <a:ext cx="3711054" cy="16096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1E51AC-69A7-489B-9949-E0F86777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98" y="4181088"/>
            <a:ext cx="3743724" cy="2460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278953-CF78-4240-B399-7274C496A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433" y="2012316"/>
            <a:ext cx="2571415" cy="16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3539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D659FE3FBB441B470504C1FFADA7A" ma:contentTypeVersion="13" ma:contentTypeDescription="Create a new document." ma:contentTypeScope="" ma:versionID="75b063d5a38b87dc53ade7d2cbffc0de">
  <xsd:schema xmlns:xsd="http://www.w3.org/2001/XMLSchema" xmlns:xs="http://www.w3.org/2001/XMLSchema" xmlns:p="http://schemas.microsoft.com/office/2006/metadata/properties" xmlns:ns2="9a30eb88-fee0-4a91-b4fe-e336ef4532e2" xmlns:ns3="30df3e33-7429-431b-9f90-51d43db50312" targetNamespace="http://schemas.microsoft.com/office/2006/metadata/properties" ma:root="true" ma:fieldsID="09d0eed94ff391a9e0393e230b93a1c6" ns2:_="" ns3:_="">
    <xsd:import namespace="9a30eb88-fee0-4a91-b4fe-e336ef4532e2"/>
    <xsd:import namespace="30df3e33-7429-431b-9f90-51d43db50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0eb88-fee0-4a91-b4fe-e336ef453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3e33-7429-431b-9f90-51d43db50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046ED7-26D4-417B-896B-8FEA6C2875F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a30eb88-fee0-4a91-b4fe-e336ef4532e2"/>
    <ds:schemaRef ds:uri="30df3e33-7429-431b-9f90-51d43db503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BD19FD-06B7-4281-B527-9B0DF7C59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CFC40-7D7D-40CD-AE7C-554915BC6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30eb88-fee0-4a91-b4fe-e336ef4532e2"/>
    <ds:schemaRef ds:uri="30df3e33-7429-431b-9f90-51d43db50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346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CYBER RESILIENCE IN AVIATION</vt:lpstr>
      <vt:lpstr>Aviation Cybersecurity Challenges</vt:lpstr>
      <vt:lpstr>Aviation Ecosystem</vt:lpstr>
      <vt:lpstr>System Resilience</vt:lpstr>
      <vt:lpstr>System Resilience</vt:lpstr>
      <vt:lpstr>Aviation Cyber Threats</vt:lpstr>
      <vt:lpstr>Aviation Cyber Threats</vt:lpstr>
      <vt:lpstr>Implementing Cyber Resilience </vt:lpstr>
      <vt:lpstr>Implementing Cyber Resilience</vt:lpstr>
      <vt:lpstr>Implementing Cyber Resilience</vt:lpstr>
      <vt:lpstr>Implementing Cyber Resilience</vt:lpstr>
      <vt:lpstr>Implementing Cyber Resilience</vt:lpstr>
      <vt:lpstr>Cyber Resilience… Journey Ahead…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Hopfe, David H.</dc:creator>
  <cp:lastModifiedBy>Babiceanu, Radu F.</cp:lastModifiedBy>
  <cp:revision>23</cp:revision>
  <dcterms:created xsi:type="dcterms:W3CDTF">2021-11-04T19:29:55Z</dcterms:created>
  <dcterms:modified xsi:type="dcterms:W3CDTF">2022-09-02T19:33:31Z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0x010100E9ED659FE3FBB441B470504C1FFADA7A</vt:lpwstr>
  </property>
</Properties>
</file>